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7" r:id="rId3"/>
    <p:sldId id="256" r:id="rId4"/>
  </p:sldIdLst>
  <p:sldSz cx="10080625" cy="7559675" type="screen4x3"/>
  <p:notesSz cx="7559675" cy="10691813"/>
  <p:custShowLst>
    <p:custShow name="Neue individuelle Bildschirmpräsentation" id="0">
      <p:sldLst>
        <p:sld r:id="rId3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76" d="100"/>
          <a:sy n="76" d="100"/>
        </p:scale>
        <p:origin x="-1421" y="-7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D6C1465-A39B-46C0-A48C-02507565E8C6}" type="slidenum">
              <a:t>‹Nr.›</a:t>
            </a:fld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93F46F5-B08B-4623-8980-EE7701797B25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362680" y="812520"/>
            <a:ext cx="283428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CCE590-9A6C-4F89-824E-FA8BB97440A3}" type="slidenum"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670BBF-3A01-4B3C-980E-19608C31A3E4}" type="slidenum"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256B18-3C71-403A-8094-E9A849CF842C}" type="slidenum"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46A1C8-E840-44AD-B030-2405A11B7692}" type="slidenum"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898A66-12D8-4D8D-93FE-100F4989D74B}" type="slidenum"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CC457C-4749-479F-9182-F7EFA5859812}" type="slidenum"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EE0EA0-F6B8-4D40-87C9-6709B68D84A2}" type="slidenum"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34A266-C41D-4B17-BF25-8C54D3CD49D1}" type="slidenum"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861209-1763-4C40-A130-1C0C15225388}" type="slidenum">
              <a:t>‹Nr.›</a:t>
            </a:fld>
            <a:endParaRPr lang="de-DE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BF45FD-73D0-4859-B96B-57EAD6772095}" type="slidenum"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7ED13D-71E9-4CA7-9A19-55B3556C42A1}" type="slidenum"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de-DE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WenQuanYi Micro Hei" pitchFamily="2"/>
                <a:cs typeface="Lohit Devanagari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WenQuanYi Micro Hei" pitchFamily="2"/>
                <a:cs typeface="Lohit Devanagari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de-DE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WenQuanYi Micro Hei" pitchFamily="2"/>
                <a:cs typeface="Lohit Devanagari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WenQuanYi Micro Hei" pitchFamily="2"/>
                <a:cs typeface="Lohit Devanagari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WenQuanYi Micro Hei" pitchFamily="2"/>
                <a:cs typeface="Lohit Devanagari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WenQuanYi Micro Hei" pitchFamily="2"/>
                <a:cs typeface="Lohit Devanagari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WenQuanYi Micro Hei" pitchFamily="2"/>
                <a:cs typeface="Lohit Devanagari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WenQuanYi Micro Hei" pitchFamily="2"/>
                <a:cs typeface="Lohit Devanagari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WenQuanYi Micro Hei" pitchFamily="2"/>
                <a:cs typeface="Lohit Devanagari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WenQuanYi Micro Hei" pitchFamily="2"/>
                <a:cs typeface="Lohit Devanagari" pitchFamily="2"/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1B06315-F258-4ADB-912B-6CB5B5472427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de-DE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de-DE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Pictures/1000020100000276000003B1B7368220C585AC66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1440000" y="992520"/>
            <a:ext cx="3959640" cy="627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000" h="17443">
                <a:moveTo>
                  <a:pt x="0" y="0"/>
                </a:moveTo>
                <a:lnTo>
                  <a:pt x="11000" y="0"/>
                </a:lnTo>
                <a:lnTo>
                  <a:pt x="11000" y="17443"/>
                </a:lnTo>
                <a:lnTo>
                  <a:pt x="0" y="17443"/>
                </a:lnTo>
                <a:close/>
              </a:path>
            </a:pathLst>
          </a:custGeom>
          <a:blipFill>
            <a:blip r:embed="rId3" r:link="rId4" cstate="print"/>
            <a:stretch>
              <a:fillRect/>
            </a:stretch>
          </a:blipFill>
          <a:ln>
            <a:noFill/>
            <a:prstDash val="solid"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5480" y="478080"/>
            <a:ext cx="8458200" cy="39852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70"/>
            </a:pPr>
            <a:r>
              <a:rPr lang="de-DE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Der Körper des Menschen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566399" y="1589400"/>
            <a:ext cx="3225600" cy="28260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70"/>
            </a:pPr>
            <a:r>
              <a:rPr lang="de-DE" sz="14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Luftröhre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552000" y="2093399"/>
            <a:ext cx="3225600" cy="28260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70"/>
            </a:pPr>
            <a:r>
              <a:rPr lang="de-DE" sz="14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Speiseröhre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22400" y="2669400"/>
            <a:ext cx="3225600" cy="28260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70"/>
            </a:pPr>
            <a:r>
              <a:rPr lang="de-DE" sz="14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Lunge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349760" y="2837880"/>
            <a:ext cx="3225600" cy="41076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01760" y="3338280"/>
            <a:ext cx="3225600" cy="41076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94400" y="3245400"/>
            <a:ext cx="3225600" cy="28260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70"/>
            </a:pPr>
            <a:r>
              <a:rPr lang="de-DE" sz="14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Herz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408000" y="4037400"/>
            <a:ext cx="3225600" cy="28260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70"/>
            </a:pPr>
            <a:r>
              <a:rPr lang="de-DE" sz="14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Magen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32000" y="4104000"/>
            <a:ext cx="3225600" cy="28260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70"/>
            </a:pPr>
            <a:r>
              <a:rPr lang="de-DE" sz="14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Leber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832000" y="5328000"/>
            <a:ext cx="3225600" cy="28260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70"/>
            </a:pPr>
            <a:r>
              <a:rPr lang="de-DE" sz="1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Dickdarm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696000" y="4824000"/>
            <a:ext cx="3225600" cy="282600"/>
          </a:xfrm>
          <a:prstGeom prst="rect">
            <a:avLst/>
          </a:prstGeom>
          <a:noFill/>
          <a:ln>
            <a:noFill/>
          </a:ln>
        </p:spPr>
        <p:txBody>
          <a:bodyPr vert="horz" wrap="none" lIns="36720" tIns="36720" rIns="36720" bIns="367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70"/>
            </a:pPr>
            <a:r>
              <a:rPr lang="de-DE" sz="14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Dünndarm</a:t>
            </a:r>
          </a:p>
        </p:txBody>
      </p:sp>
      <p:sp>
        <p:nvSpPr>
          <p:cNvPr id="14" name="Gerade Verbindung 13"/>
          <p:cNvSpPr/>
          <p:nvPr/>
        </p:nvSpPr>
        <p:spPr>
          <a:xfrm flipV="1">
            <a:off x="1152000" y="4196880"/>
            <a:ext cx="2063880" cy="507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5" name="Gerade Verbindung 14"/>
          <p:cNvSpPr/>
          <p:nvPr/>
        </p:nvSpPr>
        <p:spPr>
          <a:xfrm flipH="1" flipV="1">
            <a:off x="3888000" y="5181120"/>
            <a:ext cx="1800000" cy="2908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6" name="Gerade Verbindung 15"/>
          <p:cNvSpPr/>
          <p:nvPr/>
        </p:nvSpPr>
        <p:spPr>
          <a:xfrm flipH="1" flipV="1">
            <a:off x="3791880" y="4824000"/>
            <a:ext cx="2832119" cy="7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7" name="Gerade Verbindung 16"/>
          <p:cNvSpPr/>
          <p:nvPr/>
        </p:nvSpPr>
        <p:spPr>
          <a:xfrm flipH="1">
            <a:off x="3768120" y="4176000"/>
            <a:ext cx="2495879" cy="5075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8" name="Gerade Verbindung 17"/>
          <p:cNvSpPr/>
          <p:nvPr/>
        </p:nvSpPr>
        <p:spPr>
          <a:xfrm flipH="1">
            <a:off x="3600000" y="3384000"/>
            <a:ext cx="2783880" cy="3308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9" name="Gerade Verbindung 18"/>
          <p:cNvSpPr/>
          <p:nvPr/>
        </p:nvSpPr>
        <p:spPr>
          <a:xfrm flipH="1">
            <a:off x="3816000" y="2773080"/>
            <a:ext cx="2544120" cy="6109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20" name="Gerade Verbindung 19"/>
          <p:cNvSpPr/>
          <p:nvPr/>
        </p:nvSpPr>
        <p:spPr>
          <a:xfrm flipH="1">
            <a:off x="3600000" y="2160000"/>
            <a:ext cx="2832120" cy="7128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21" name="Gerade Verbindung 20"/>
          <p:cNvSpPr/>
          <p:nvPr/>
        </p:nvSpPr>
        <p:spPr>
          <a:xfrm flipH="1">
            <a:off x="3552120" y="1717920"/>
            <a:ext cx="2927880" cy="10180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1" build="p"/>
      <p:bldP spid="6" grpId="2" build="p"/>
      <p:bldP spid="9" grpId="3" build="p"/>
      <p:bldP spid="10" grpId="4" build="p"/>
      <p:bldP spid="11" grpId="6" build="p"/>
      <p:bldP spid="12" grpId="7" build="p"/>
      <p:bldP spid="13" grpId="5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04825" y="301626"/>
            <a:ext cx="3316288" cy="885924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latin typeface="+mj-lt"/>
              </a:rPr>
              <a:t>Ernährungspyramide</a:t>
            </a:r>
            <a:br>
              <a:rPr lang="de-DE" dirty="0" smtClean="0">
                <a:latin typeface="+mj-lt"/>
              </a:rPr>
            </a:br>
            <a:r>
              <a:rPr lang="de-DE" dirty="0" smtClean="0">
                <a:latin typeface="+mj-lt"/>
              </a:rPr>
              <a:t>(</a:t>
            </a:r>
            <a:r>
              <a:rPr lang="de-DE" dirty="0" err="1" smtClean="0">
                <a:latin typeface="+mj-lt"/>
              </a:rPr>
              <a:t>österreichsche</a:t>
            </a:r>
            <a:r>
              <a:rPr lang="de-DE" dirty="0" smtClean="0">
                <a:latin typeface="+mj-lt"/>
              </a:rPr>
              <a:t> Version)</a:t>
            </a:r>
            <a:br>
              <a:rPr lang="de-DE" dirty="0" smtClean="0">
                <a:latin typeface="+mj-lt"/>
              </a:rPr>
            </a:br>
            <a:r>
              <a:rPr lang="de-DE" sz="1200" b="0" dirty="0" smtClean="0">
                <a:latin typeface="+mj-lt"/>
              </a:rPr>
              <a:t>Quelle: </a:t>
            </a:r>
            <a:r>
              <a:rPr lang="de-DE" sz="1200" b="0" dirty="0" err="1" smtClean="0">
                <a:latin typeface="+mj-lt"/>
              </a:rPr>
              <a:t>wikipedia</a:t>
            </a:r>
            <a:endParaRPr lang="de-DE" sz="1200" b="0" dirty="0">
              <a:latin typeface="+mj-lt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431800" y="2195661"/>
            <a:ext cx="3389313" cy="576064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Täglich 3 Portionen Gemüse oder Hülsenfrüchte und 2 Portionen Obst.</a:t>
            </a:r>
          </a:p>
          <a:p>
            <a:endParaRPr lang="de-DE" dirty="0" smtClean="0">
              <a:latin typeface="+mn-lt"/>
            </a:endParaRPr>
          </a:p>
          <a:p>
            <a:endParaRPr lang="de-DE" dirty="0" smtClean="0">
              <a:latin typeface="+mn-lt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112" y="1043533"/>
            <a:ext cx="6573252" cy="535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431800" y="2843733"/>
            <a:ext cx="3384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Täglich min. 1,5 Liter Wasser und alkoholfreie bzw. energiearme Getränke.</a:t>
            </a:r>
            <a:endParaRPr lang="de-DE" dirty="0" smtClean="0"/>
          </a:p>
        </p:txBody>
      </p:sp>
      <p:sp>
        <p:nvSpPr>
          <p:cNvPr id="11" name="Rechteck 10"/>
          <p:cNvSpPr/>
          <p:nvPr/>
        </p:nvSpPr>
        <p:spPr>
          <a:xfrm>
            <a:off x="431800" y="3923853"/>
            <a:ext cx="3024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n-lt"/>
              </a:rPr>
              <a:t>Täglich 4 Portionen Getreide, Brot, Nudeln, Reis oder Erdäpfel (5 Portionen für sportlich Aktive und Kinder) – vorzugsweise Vollkorn.</a:t>
            </a:r>
            <a:endParaRPr lang="de-DE" dirty="0" smtClean="0"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1800" y="1331565"/>
            <a:ext cx="3024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Täglich 3 Portionen fettarme Milch und Milchprodukte.</a:t>
            </a:r>
            <a:endParaRPr lang="de-DE" dirty="0" smtClean="0"/>
          </a:p>
        </p:txBody>
      </p:sp>
      <p:sp>
        <p:nvSpPr>
          <p:cNvPr id="13" name="Rechteck 12"/>
          <p:cNvSpPr/>
          <p:nvPr/>
        </p:nvSpPr>
        <p:spPr>
          <a:xfrm>
            <a:off x="4824288" y="539477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Pro Woche 1–2 Portionen Fisch. Pro Woche maximal 3 Portionen fettarmes Fleisch oder fettarme Wurstware. Pro Woche maximal 3 Eier.</a:t>
            </a:r>
            <a:endParaRPr lang="de-DE" dirty="0" smtClean="0"/>
          </a:p>
        </p:txBody>
      </p:sp>
      <p:sp>
        <p:nvSpPr>
          <p:cNvPr id="14" name="Rechteck 13"/>
          <p:cNvSpPr/>
          <p:nvPr/>
        </p:nvSpPr>
        <p:spPr>
          <a:xfrm>
            <a:off x="503808" y="6372125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Täglich 1–2 Esslöffel pflanzliche Öle, Nüsse oder Samen. Streich-, Back- und Bratfette und fettreiche Milchprodukte sparsam.</a:t>
            </a:r>
          </a:p>
          <a:p>
            <a:r>
              <a:rPr lang="de-DE" dirty="0" smtClean="0"/>
              <a:t>Fett-, zucker- und salzreiche Lebensmittel und energiereiche Getränke selten.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168104" y="1691605"/>
            <a:ext cx="3168352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M0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Bildschirmpräsentation (4:3)</PresentationFormat>
  <Paragraphs>17</Paragraphs>
  <Slides>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  <vt:variant>
        <vt:lpstr>Zielgruppenorientierte Präsentationen</vt:lpstr>
      </vt:variant>
      <vt:variant>
        <vt:i4>1</vt:i4>
      </vt:variant>
    </vt:vector>
  </HeadingPairs>
  <TitlesOfParts>
    <vt:vector size="5" baseType="lpstr">
      <vt:lpstr>Standard</vt:lpstr>
      <vt:lpstr>PM0</vt:lpstr>
      <vt:lpstr>Folie 1</vt:lpstr>
      <vt:lpstr>Ernährungspyramide (österreichsche Version) Quelle: wikipedia</vt:lpstr>
      <vt:lpstr>Neue individuelle Bildschirmpräsentation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Dieter</dc:creator>
  <cp:lastModifiedBy>Dieter</cp:lastModifiedBy>
  <cp:revision>5</cp:revision>
  <dcterms:created xsi:type="dcterms:W3CDTF">2018-02-27T21:26:20Z</dcterms:created>
  <dcterms:modified xsi:type="dcterms:W3CDTF">2018-03-01T15:59:34Z</dcterms:modified>
</cp:coreProperties>
</file>